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4" r:id="rId29"/>
    <p:sldId id="283" r:id="rId30"/>
    <p:sldId id="285" r:id="rId31"/>
    <p:sldId id="286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6" d="100"/>
          <a:sy n="56" d="100"/>
        </p:scale>
        <p:origin x="-96" y="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D65D8-556F-4D16-B1B2-5DC4BF074896}" type="datetimeFigureOut">
              <a:rPr lang="en-US" smtClean="0"/>
              <a:t>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9FBC9-05F3-426B-B62E-77275B649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545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D65D8-556F-4D16-B1B2-5DC4BF074896}" type="datetimeFigureOut">
              <a:rPr lang="en-US" smtClean="0"/>
              <a:t>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9FBC9-05F3-426B-B62E-77275B649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51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D65D8-556F-4D16-B1B2-5DC4BF074896}" type="datetimeFigureOut">
              <a:rPr lang="en-US" smtClean="0"/>
              <a:t>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9FBC9-05F3-426B-B62E-77275B649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986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D65D8-556F-4D16-B1B2-5DC4BF074896}" type="datetimeFigureOut">
              <a:rPr lang="en-US" smtClean="0"/>
              <a:t>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9FBC9-05F3-426B-B62E-77275B649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438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D65D8-556F-4D16-B1B2-5DC4BF074896}" type="datetimeFigureOut">
              <a:rPr lang="en-US" smtClean="0"/>
              <a:t>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9FBC9-05F3-426B-B62E-77275B649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305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D65D8-556F-4D16-B1B2-5DC4BF074896}" type="datetimeFigureOut">
              <a:rPr lang="en-US" smtClean="0"/>
              <a:t>1/14/2012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9FBC9-05F3-426B-B62E-77275B649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626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D65D8-556F-4D16-B1B2-5DC4BF074896}" type="datetimeFigureOut">
              <a:rPr lang="en-US" smtClean="0"/>
              <a:t>1/14/2012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9FBC9-05F3-426B-B62E-77275B649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829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D65D8-556F-4D16-B1B2-5DC4BF074896}" type="datetimeFigureOut">
              <a:rPr lang="en-US" smtClean="0"/>
              <a:t>1/14/2012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9FBC9-05F3-426B-B62E-77275B649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95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D65D8-556F-4D16-B1B2-5DC4BF074896}" type="datetimeFigureOut">
              <a:rPr lang="en-US" smtClean="0"/>
              <a:t>1/14/2012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9FBC9-05F3-426B-B62E-77275B649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360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D65D8-556F-4D16-B1B2-5DC4BF074896}" type="datetimeFigureOut">
              <a:rPr lang="en-US" smtClean="0"/>
              <a:t>1/14/2012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9FBC9-05F3-426B-B62E-77275B649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563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D65D8-556F-4D16-B1B2-5DC4BF074896}" type="datetimeFigureOut">
              <a:rPr lang="en-US" smtClean="0"/>
              <a:t>1/14/2012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9FBC9-05F3-426B-B62E-77275B649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815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ED65D8-556F-4D16-B1B2-5DC4BF074896}" type="datetimeFigureOut">
              <a:rPr lang="en-US" smtClean="0"/>
              <a:t>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9FBC9-05F3-426B-B62E-77275B649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247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333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2000"/>
            <a:ext cx="7772400" cy="1470025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b="1" dirty="0" smtClean="0"/>
              <a:t>There’s more to our library</a:t>
            </a:r>
            <a:br>
              <a:rPr lang="en-US" b="1" dirty="0" smtClean="0"/>
            </a:br>
            <a:r>
              <a:rPr lang="en-US" b="1" dirty="0" smtClean="0"/>
              <a:t>than just books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51335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143000"/>
            <a:ext cx="2011363" cy="2273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057400"/>
            <a:ext cx="1866900" cy="2447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90600" y="3886200"/>
            <a:ext cx="2743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How to make book reports</a:t>
            </a:r>
            <a:endParaRPr lang="en-US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314950" y="4778752"/>
            <a:ext cx="2667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       About </a:t>
            </a:r>
          </a:p>
          <a:p>
            <a:r>
              <a:rPr lang="en-US" sz="3200" b="1" dirty="0" smtClean="0"/>
              <a:t>author visits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154502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219200"/>
            <a:ext cx="2276475" cy="200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6362" y="1966912"/>
            <a:ext cx="2524125" cy="180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95400" y="3800475"/>
            <a:ext cx="2819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How to stop bullying /</a:t>
            </a:r>
          </a:p>
          <a:p>
            <a:r>
              <a:rPr lang="en-US" sz="3200" b="1" dirty="0" smtClean="0"/>
              <a:t>Best Buddies</a:t>
            </a:r>
            <a:endParaRPr lang="en-US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581524" y="4191000"/>
            <a:ext cx="3733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Community Service forms + information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902928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762000"/>
            <a:ext cx="2209637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4576762"/>
            <a:ext cx="4981575" cy="95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283025"/>
            <a:ext cx="2881312" cy="154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09600" y="3505200"/>
            <a:ext cx="2743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News for kids</a:t>
            </a:r>
            <a:endParaRPr lang="en-US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953000" y="3124200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   Author sites</a:t>
            </a:r>
            <a:endParaRPr lang="en-US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004887" y="5791200"/>
            <a:ext cx="6934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     Moving, talking books for little kids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488581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dirty="0" smtClean="0"/>
              <a:t>Important! Important! Important!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33400" y="1981200"/>
            <a:ext cx="8077200" cy="411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104900" y="2971800"/>
            <a:ext cx="6934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If you go to these sites from home</a:t>
            </a:r>
          </a:p>
          <a:p>
            <a:r>
              <a:rPr lang="en-US" sz="3600" b="1" dirty="0" smtClean="0">
                <a:solidFill>
                  <a:schemeClr val="bg1"/>
                </a:solidFill>
              </a:rPr>
              <a:t>                 you may need </a:t>
            </a:r>
          </a:p>
          <a:p>
            <a:r>
              <a:rPr lang="en-US" sz="3600" b="1" dirty="0" smtClean="0">
                <a:solidFill>
                  <a:schemeClr val="bg1"/>
                </a:solidFill>
              </a:rPr>
              <a:t>    a log-in name and a password.</a:t>
            </a:r>
            <a:endParaRPr lang="en-US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254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dirty="0" smtClean="0"/>
              <a:t>Log-in =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9600" b="1" dirty="0" smtClean="0"/>
              <a:t>   </a:t>
            </a:r>
          </a:p>
          <a:p>
            <a:pPr marL="0" indent="0">
              <a:buNone/>
            </a:pPr>
            <a:r>
              <a:rPr lang="en-US" sz="9600" b="1" dirty="0"/>
              <a:t> </a:t>
            </a:r>
            <a:r>
              <a:rPr lang="en-US" sz="9600" b="1" dirty="0" smtClean="0"/>
              <a:t>   </a:t>
            </a:r>
            <a:endParaRPr lang="en-US" sz="9600" b="1" dirty="0"/>
          </a:p>
        </p:txBody>
      </p:sp>
    </p:spTree>
    <p:extLst>
      <p:ext uri="{BB962C8B-B14F-4D97-AF65-F5344CB8AC3E}">
        <p14:creationId xmlns:p14="http://schemas.microsoft.com/office/powerpoint/2010/main" val="3149701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dirty="0" smtClean="0"/>
              <a:t>Password =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9600" b="1" dirty="0" smtClean="0"/>
              <a:t>   </a:t>
            </a:r>
          </a:p>
          <a:p>
            <a:pPr marL="0" indent="0">
              <a:buNone/>
            </a:pPr>
            <a:r>
              <a:rPr lang="en-US" sz="9600" b="1" dirty="0"/>
              <a:t> </a:t>
            </a:r>
            <a:r>
              <a:rPr lang="en-US" sz="9600" b="1" dirty="0" smtClean="0"/>
              <a:t>   </a:t>
            </a:r>
            <a:endParaRPr lang="en-US" sz="9600" b="1" dirty="0"/>
          </a:p>
        </p:txBody>
      </p:sp>
    </p:spTree>
    <p:extLst>
      <p:ext uri="{BB962C8B-B14F-4D97-AF65-F5344CB8AC3E}">
        <p14:creationId xmlns:p14="http://schemas.microsoft.com/office/powerpoint/2010/main" val="1918450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Let’s go HERE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752600"/>
            <a:ext cx="5295900" cy="413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110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Click here for ‘Research’</a:t>
            </a:r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833562"/>
            <a:ext cx="5295900" cy="413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3880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There are several encyclopedia here for elementary school students</a:t>
            </a:r>
            <a:endParaRPr lang="en-US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96655" y="1600200"/>
            <a:ext cx="355069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6436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And for middle school students</a:t>
            </a:r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676400"/>
            <a:ext cx="2971800" cy="4965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7009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A lot of our library </a:t>
            </a:r>
            <a:br>
              <a:rPr lang="en-US" dirty="0" smtClean="0"/>
            </a:br>
            <a:r>
              <a:rPr lang="en-US" dirty="0" smtClean="0"/>
              <a:t>is online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86000" y="2133600"/>
            <a:ext cx="4545330" cy="3575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1193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447800"/>
            <a:ext cx="7010400" cy="3048000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Try them and see!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77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Can you remember all that?</a:t>
            </a:r>
            <a:endParaRPr lang="en-US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828801"/>
            <a:ext cx="3428704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9572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What’s the address of the </a:t>
            </a:r>
            <a:br>
              <a:rPr lang="en-US" dirty="0" smtClean="0"/>
            </a:br>
            <a:r>
              <a:rPr lang="en-US" dirty="0" smtClean="0"/>
              <a:t>school website?</a:t>
            </a:r>
            <a:endParaRPr lang="en-US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4637" y="2047875"/>
            <a:ext cx="3862388" cy="4056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9029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60424" y="0"/>
            <a:ext cx="1126485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0741799">
            <a:off x="-121668" y="2726803"/>
            <a:ext cx="9387337" cy="212862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f</a:t>
            </a:r>
            <a:r>
              <a:rPr lang="en-US" dirty="0" smtClean="0"/>
              <a:t>ienberg.dadeschools.net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254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0"/>
            <a:ext cx="8183880" cy="105156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Then where do you click?</a:t>
            </a:r>
            <a:endParaRPr lang="en-US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981200"/>
            <a:ext cx="3890962" cy="3890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0701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76400"/>
            <a:ext cx="7515874" cy="2583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0734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And to go there from home?</a:t>
            </a:r>
            <a:endParaRPr lang="en-US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209800"/>
            <a:ext cx="4191000" cy="366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0832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What if they want a log-in name?</a:t>
            </a:r>
            <a:endParaRPr lang="en-US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905000"/>
            <a:ext cx="5600700" cy="4052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2993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What if they want a log-in name?</a:t>
            </a:r>
            <a:endParaRPr lang="en-US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905000"/>
            <a:ext cx="5600700" cy="4052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ounded Rectangle 2"/>
          <p:cNvSpPr/>
          <p:nvPr/>
        </p:nvSpPr>
        <p:spPr>
          <a:xfrm>
            <a:off x="442912" y="2971799"/>
            <a:ext cx="8229600" cy="1537421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0" b="1" dirty="0"/>
          </a:p>
        </p:txBody>
      </p:sp>
    </p:spTree>
    <p:extLst>
      <p:ext uri="{BB962C8B-B14F-4D97-AF65-F5344CB8AC3E}">
        <p14:creationId xmlns:p14="http://schemas.microsoft.com/office/powerpoint/2010/main" val="3904199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What if they want a password?</a:t>
            </a:r>
            <a:endParaRPr lang="en-US" dirty="0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057400"/>
            <a:ext cx="5119688" cy="3834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6461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Look at the school website.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676400"/>
            <a:ext cx="7051675" cy="4614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1189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0468" y="2209800"/>
            <a:ext cx="5099263" cy="381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What if they want a password?</a:t>
            </a:r>
            <a:endParaRPr lang="en-US" dirty="0"/>
          </a:p>
        </p:txBody>
      </p:sp>
      <p:sp>
        <p:nvSpPr>
          <p:cNvPr id="3" name="Rounded Rectangle 2"/>
          <p:cNvSpPr/>
          <p:nvPr/>
        </p:nvSpPr>
        <p:spPr>
          <a:xfrm>
            <a:off x="685800" y="3490912"/>
            <a:ext cx="7848600" cy="1752600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0" b="1" dirty="0"/>
          </a:p>
        </p:txBody>
      </p:sp>
    </p:spTree>
    <p:extLst>
      <p:ext uri="{BB962C8B-B14F-4D97-AF65-F5344CB8AC3E}">
        <p14:creationId xmlns:p14="http://schemas.microsoft.com/office/powerpoint/2010/main" val="410229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398" y="609600"/>
            <a:ext cx="7503551" cy="5649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1315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fienberg.dadeschools.net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13536" y="1600200"/>
            <a:ext cx="6916928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370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81000" y="1828800"/>
            <a:ext cx="8077200" cy="2895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Got 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743200"/>
            <a:ext cx="7696200" cy="3382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b="1" dirty="0" smtClean="0"/>
              <a:t> </a:t>
            </a:r>
            <a:r>
              <a:rPr lang="en-US" sz="4800" b="1" dirty="0" smtClean="0">
                <a:solidFill>
                  <a:schemeClr val="bg1"/>
                </a:solidFill>
              </a:rPr>
              <a:t>fienberg.dadeschools.net</a:t>
            </a:r>
            <a:endParaRPr lang="en-US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341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Click on ‘Media Center’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13536" y="1600200"/>
            <a:ext cx="6916928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Notched Right Arrow 6"/>
          <p:cNvSpPr/>
          <p:nvPr/>
        </p:nvSpPr>
        <p:spPr>
          <a:xfrm rot="20357245">
            <a:off x="97996" y="4078513"/>
            <a:ext cx="2121408" cy="941832"/>
          </a:xfrm>
          <a:prstGeom prst="notched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09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Now you’re at the Media Center </a:t>
            </a:r>
            <a:br>
              <a:rPr lang="en-US" dirty="0" smtClean="0"/>
            </a:br>
            <a:r>
              <a:rPr lang="en-US" dirty="0" smtClean="0"/>
              <a:t>home page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18414" y="1600200"/>
            <a:ext cx="3307171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3000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dirty="0" smtClean="0"/>
              <a:t>Click on ‘Students’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18414" y="1600200"/>
            <a:ext cx="3307171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Notched Right Arrow 2"/>
          <p:cNvSpPr/>
          <p:nvPr/>
        </p:nvSpPr>
        <p:spPr>
          <a:xfrm>
            <a:off x="3124200" y="4627435"/>
            <a:ext cx="978408" cy="484632"/>
          </a:xfrm>
          <a:prstGeom prst="notched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613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What do you see?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124200"/>
            <a:ext cx="2914650" cy="102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399" y="2686050"/>
            <a:ext cx="2904203" cy="2266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181600" y="5329236"/>
            <a:ext cx="255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      Research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972292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</TotalTime>
  <Words>198</Words>
  <Application>Microsoft Office PowerPoint</Application>
  <PresentationFormat>On-screen Show (4:3)</PresentationFormat>
  <Paragraphs>44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There’s more to our library than just books</vt:lpstr>
      <vt:lpstr>A lot of our library  is online</vt:lpstr>
      <vt:lpstr>Look at the school website.</vt:lpstr>
      <vt:lpstr>fienberg.dadeschools.net</vt:lpstr>
      <vt:lpstr>Got it?</vt:lpstr>
      <vt:lpstr>Click on ‘Media Center’</vt:lpstr>
      <vt:lpstr>Now you’re at the Media Center  home page</vt:lpstr>
      <vt:lpstr>Click on ‘Students’</vt:lpstr>
      <vt:lpstr>What do you see?</vt:lpstr>
      <vt:lpstr>PowerPoint Presentation</vt:lpstr>
      <vt:lpstr>PowerPoint Presentation</vt:lpstr>
      <vt:lpstr>PowerPoint Presentation</vt:lpstr>
      <vt:lpstr>Important! Important! Important!</vt:lpstr>
      <vt:lpstr>Log-in =</vt:lpstr>
      <vt:lpstr>Password =</vt:lpstr>
      <vt:lpstr>Let’s go HERE</vt:lpstr>
      <vt:lpstr>Click here for ‘Research’</vt:lpstr>
      <vt:lpstr>There are several encyclopedia here for elementary school students</vt:lpstr>
      <vt:lpstr>And for middle school students</vt:lpstr>
      <vt:lpstr>Try them and see!</vt:lpstr>
      <vt:lpstr>Can you remember all that?</vt:lpstr>
      <vt:lpstr>What’s the address of the  school website?</vt:lpstr>
      <vt:lpstr>fienberg.dadeschools.net</vt:lpstr>
      <vt:lpstr>Then where do you click?</vt:lpstr>
      <vt:lpstr>PowerPoint Presentation</vt:lpstr>
      <vt:lpstr>And to go there from home?</vt:lpstr>
      <vt:lpstr>What if they want a log-in name?</vt:lpstr>
      <vt:lpstr>What if they want a log-in name?</vt:lpstr>
      <vt:lpstr>What if they want a password?</vt:lpstr>
      <vt:lpstr>What if they want a password?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What’s the address  of the school web page?</dc:title>
  <dc:creator>Ook!</dc:creator>
  <cp:lastModifiedBy>Ook!</cp:lastModifiedBy>
  <cp:revision>15</cp:revision>
  <dcterms:created xsi:type="dcterms:W3CDTF">2011-09-21T01:30:32Z</dcterms:created>
  <dcterms:modified xsi:type="dcterms:W3CDTF">2012-01-14T14:25:01Z</dcterms:modified>
</cp:coreProperties>
</file>